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75" r:id="rId4"/>
    <p:sldId id="273" r:id="rId5"/>
    <p:sldId id="271" r:id="rId6"/>
    <p:sldId id="26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43989C-F28D-41C0-85D1-EA54FB6E1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088D7B-B3B9-4F26-9F4D-C299AD416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3D2145-CC18-43B5-8967-1820447B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5E0C4-C8EF-40C7-825B-F9D3C6D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4C167-25E3-4CA2-8353-08BF3443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A00A6-54D9-4406-9D97-45376349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EDE67F-AAD0-4891-8C91-B2E5AC38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8EA6C-FB8E-47A0-9BAF-EB73FBB6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7D0CA6-F2B6-4BBD-804A-5124F388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4671A0-6FFA-4D9D-85F4-69E21503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36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F22EE8-2E46-4621-909F-8932D193A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F4DB6C-12CD-4D16-AAAC-584C6C00E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A04A4-D1FB-482A-996E-C22AB7BB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6141D-2989-4C79-B059-D88B71E2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0A8F6-8B0C-456F-8C90-122D30F6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2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0D69F-BEE9-431C-9551-7778C888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E5BBE-D404-490C-88E5-4A760033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75226-BEB7-4D7D-A9E1-0FA1DE9A1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030A6-CCAE-42D7-8206-F9D8C42C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EFCFFA-EFF3-4E4F-AD5B-80D9E22A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1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45350-237F-4B9A-8341-BE06E05C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01B8EE-6BB0-45B7-A817-9D99D5B37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2F085-78BA-4414-AEBB-2B86CCA8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A8463-F6FF-44B8-80EB-FB79988D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D1F52A-C2A8-4136-AABD-8A029D58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17DE-E703-4269-92D1-4A10595C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0234AC-E74E-4D86-885F-A9B15CA83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09C644-F52F-4898-A0DD-4BE232240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7D592F-A2A6-49C7-A8CD-BCF4EC73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222132-7A7B-44EC-875B-FD42867C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63BF3A-DC58-4B14-9866-C5CAB563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0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557AB-8206-42B2-B6A2-7A5EA1C2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7E63CF-EFE5-4939-8734-E00B57FE6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595BF8-5E4D-42E3-A310-CDEA365C3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DE1633-6AFF-4DD0-AEEB-279EA0F0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6CB603-E01A-468B-A062-E93C21829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E5553E-8430-4A38-B216-179ECD63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821D89-D19C-4673-8BE2-CF09F4AE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06A2E2-BDE6-4EC3-971E-412CEF60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119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BF593-CEFD-45B5-A5CD-E044DD86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284B5B-4DE3-4540-A5CD-FCC04622C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51B862-47C2-4AD0-AD79-0F4BB3C6B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7E5F19-1822-453E-9538-AF4F6A38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39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D2F8E-9A3A-4E81-A18B-F4802705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61357A-FCAA-4CAA-B349-DDC10203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76E79A-B6CD-4D46-8FCE-E80FD0E18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13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D084E-6FC0-48F9-BADB-EEE52254B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597927-E314-44E8-8408-D1C3809E1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651947-944A-48B6-92CB-4CD2B42F9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1F7668-3BC9-46F5-91C2-D449918B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DA585C-DB94-447B-9CF0-0ECC1EF6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810DFC-FA1B-4A08-AC85-9AB92C1E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7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D53E1-47D6-4FF2-8FA9-DDB52924E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A6C25A-D12F-4DEC-83EC-9A3030757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FEDDDE-7DA3-4D3F-BBBA-ABEF16792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267CD9-2AAA-470A-A269-97CF882C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7C5960-FC46-4383-9691-3A201EC7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0BDB7B-2049-4F38-AD4A-3D7CFBFE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81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B7383F-5FA7-4F81-A660-9A88E9FB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4A03F1-3CB6-446A-8B08-4287D29D2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BD4E2C-6E80-4B65-9840-CBA716897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C9CFD-2F0B-4995-93E7-1D77522EDD88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A88E0-56BC-48DA-8F2C-A21B16C7E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900621-921A-466B-A14F-D376234DA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853A8-60B7-42BC-8314-26D619469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3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47F9F7D-A95A-44E4-9249-DB20EAA6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/>
          <a:lstStyle/>
          <a:p>
            <a:r>
              <a:rPr lang="ko-KR" altLang="en-US" sz="4000" dirty="0"/>
              <a:t>클론 코딩 </a:t>
            </a:r>
            <a:r>
              <a:rPr lang="en-US" altLang="ko-KR" sz="4000" dirty="0"/>
              <a:t>4</a:t>
            </a:r>
            <a:r>
              <a:rPr lang="ko-KR" altLang="en-US" sz="4000" dirty="0" err="1"/>
              <a:t>회차</a:t>
            </a:r>
            <a:endParaRPr lang="en-US" altLang="ko-KR" sz="4000" dirty="0"/>
          </a:p>
          <a:p>
            <a:r>
              <a:rPr lang="ko-KR" altLang="en-US" dirty="0" err="1"/>
              <a:t>박정모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0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&lt;CSS&gt; invite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63" b="34799"/>
          <a:stretch/>
        </p:blipFill>
        <p:spPr>
          <a:xfrm>
            <a:off x="7625593" y="2340527"/>
            <a:ext cx="4437125" cy="22650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906EB0-0CF2-4043-A700-7157306D3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6" t="16294" r="11167" b="11045"/>
          <a:stretch/>
        </p:blipFill>
        <p:spPr>
          <a:xfrm>
            <a:off x="713064" y="1023459"/>
            <a:ext cx="5972962" cy="56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&lt;HTML&gt; invite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63" b="34799"/>
          <a:stretch/>
        </p:blipFill>
        <p:spPr>
          <a:xfrm>
            <a:off x="7625593" y="2340527"/>
            <a:ext cx="4437125" cy="2265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5724AB-CC4D-48F9-9519-1B7856201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37354" r="16934" b="23766"/>
          <a:stretch/>
        </p:blipFill>
        <p:spPr>
          <a:xfrm>
            <a:off x="1224793" y="2606879"/>
            <a:ext cx="4504888" cy="16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&lt;CSS&gt; wedding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42" b="10686"/>
          <a:stretch/>
        </p:blipFill>
        <p:spPr>
          <a:xfrm>
            <a:off x="7625593" y="2340527"/>
            <a:ext cx="4437125" cy="26089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93AC36-AC9E-4B02-92A2-AAFC09ACA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3" t="8073" r="15027" b="53884"/>
          <a:stretch/>
        </p:blipFill>
        <p:spPr>
          <a:xfrm>
            <a:off x="276835" y="1291904"/>
            <a:ext cx="3490521" cy="4580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CC8E6F-C7B0-43C7-BFCE-E6ADDFE2AE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3" t="47828" r="15027" b="5444"/>
          <a:stretch/>
        </p:blipFill>
        <p:spPr>
          <a:xfrm>
            <a:off x="3961002" y="926441"/>
            <a:ext cx="3490520" cy="56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6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&lt;HTML&gt; wedding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42" b="10686"/>
          <a:stretch/>
        </p:blipFill>
        <p:spPr>
          <a:xfrm>
            <a:off x="7625593" y="2340527"/>
            <a:ext cx="4437125" cy="26089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B9EFAB-4681-40A9-AEF9-DFC64F8E41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8" t="19205" r="8687" b="12660"/>
          <a:stretch/>
        </p:blipFill>
        <p:spPr>
          <a:xfrm>
            <a:off x="453006" y="1549722"/>
            <a:ext cx="6484690" cy="37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&lt;CSS&gt; rsvp &amp; footer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4" b="367"/>
          <a:stretch/>
        </p:blipFill>
        <p:spPr>
          <a:xfrm>
            <a:off x="7625593" y="3724711"/>
            <a:ext cx="4437125" cy="11325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AD62A3-BAC9-4242-856E-5760D9D88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1" t="11132" r="16122" b="7401"/>
          <a:stretch/>
        </p:blipFill>
        <p:spPr>
          <a:xfrm>
            <a:off x="855677" y="792484"/>
            <a:ext cx="2474753" cy="59716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98C6B8-510B-4AFE-9D75-19A1A87DB6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t="17614" r="16589" b="11437"/>
          <a:stretch/>
        </p:blipFill>
        <p:spPr>
          <a:xfrm>
            <a:off x="3984771" y="1858160"/>
            <a:ext cx="3372375" cy="4865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8A30AB-1FED-4226-BE71-D8CCF9E62B9F}"/>
              </a:ext>
            </a:extLst>
          </p:cNvPr>
          <p:cNvSpPr txBox="1"/>
          <p:nvPr/>
        </p:nvSpPr>
        <p:spPr>
          <a:xfrm>
            <a:off x="180000" y="792484"/>
            <a:ext cx="67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rsvp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9E555-E2B9-4BB0-80BE-AF463610317B}"/>
              </a:ext>
            </a:extLst>
          </p:cNvPr>
          <p:cNvSpPr txBox="1"/>
          <p:nvPr/>
        </p:nvSpPr>
        <p:spPr>
          <a:xfrm>
            <a:off x="3984771" y="1488828"/>
            <a:ext cx="98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2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B55926-A410-487E-A12B-4E1FE30D6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9" t="28835" r="11428" b="19226"/>
          <a:stretch/>
        </p:blipFill>
        <p:spPr>
          <a:xfrm>
            <a:off x="129282" y="1185575"/>
            <a:ext cx="5134021" cy="206935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&lt;HTML&gt; rsvp &amp; footer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4" b="367"/>
          <a:stretch/>
        </p:blipFill>
        <p:spPr>
          <a:xfrm>
            <a:off x="7625593" y="3724711"/>
            <a:ext cx="4437125" cy="1132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8A30AB-1FED-4226-BE71-D8CCF9E62B9F}"/>
              </a:ext>
            </a:extLst>
          </p:cNvPr>
          <p:cNvSpPr txBox="1"/>
          <p:nvPr/>
        </p:nvSpPr>
        <p:spPr>
          <a:xfrm>
            <a:off x="180000" y="792484"/>
            <a:ext cx="67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rsvp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9E555-E2B9-4BB0-80BE-AF463610317B}"/>
              </a:ext>
            </a:extLst>
          </p:cNvPr>
          <p:cNvSpPr txBox="1"/>
          <p:nvPr/>
        </p:nvSpPr>
        <p:spPr>
          <a:xfrm>
            <a:off x="129282" y="3897599"/>
            <a:ext cx="98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footer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0804DA-D8B8-49CA-8D3F-594BE1F51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4" t="37354" r="18084" b="24759"/>
          <a:stretch/>
        </p:blipFill>
        <p:spPr>
          <a:xfrm>
            <a:off x="180000" y="4299356"/>
            <a:ext cx="4111525" cy="16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&lt;CSS&gt; nav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01"/>
          <a:stretch/>
        </p:blipFill>
        <p:spPr>
          <a:xfrm>
            <a:off x="7625593" y="3448049"/>
            <a:ext cx="4437125" cy="1095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E970E6-8654-4466-9882-B8C9B86D29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11556" r="15670" b="7499"/>
          <a:stretch/>
        </p:blipFill>
        <p:spPr>
          <a:xfrm>
            <a:off x="2232783" y="945491"/>
            <a:ext cx="2333625" cy="55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02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&lt;HTML&gt; nav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01"/>
          <a:stretch/>
        </p:blipFill>
        <p:spPr>
          <a:xfrm>
            <a:off x="7625593" y="3448049"/>
            <a:ext cx="4437125" cy="1095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A35F4C-F66D-4B49-A77F-89F6AD8E6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9" t="24648" r="10688" b="16338"/>
          <a:stretch/>
        </p:blipFill>
        <p:spPr>
          <a:xfrm>
            <a:off x="180000" y="1792196"/>
            <a:ext cx="7154250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8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소요시간 및 후기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19D21-4F54-4AEF-9BC3-D241281795C7}"/>
              </a:ext>
            </a:extLst>
          </p:cNvPr>
          <p:cNvSpPr txBox="1"/>
          <p:nvPr/>
        </p:nvSpPr>
        <p:spPr>
          <a:xfrm>
            <a:off x="3215300" y="1654576"/>
            <a:ext cx="5207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소요시간</a:t>
            </a:r>
            <a:endParaRPr lang="en-US" altLang="ko-KR" sz="2400" dirty="0"/>
          </a:p>
          <a:p>
            <a:r>
              <a:rPr lang="en-US" altLang="ko-KR" dirty="0"/>
              <a:t>HTML &amp; CSS -&gt; 3</a:t>
            </a:r>
            <a:r>
              <a:rPr lang="ko-KR" altLang="en-US" dirty="0"/>
              <a:t>시간</a:t>
            </a:r>
            <a:endParaRPr lang="en-US" altLang="ko-KR" dirty="0"/>
          </a:p>
          <a:p>
            <a:r>
              <a:rPr lang="en-US" altLang="ko-KR" dirty="0"/>
              <a:t>PPT</a:t>
            </a:r>
            <a:r>
              <a:rPr lang="ko-KR" altLang="en-US" dirty="0"/>
              <a:t>             </a:t>
            </a:r>
            <a:r>
              <a:rPr lang="en-US" altLang="ko-KR" dirty="0"/>
              <a:t>-&gt; 7:40 – 8:20 (40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9402A-194F-4874-984F-63B1DA53EF3B}"/>
              </a:ext>
            </a:extLst>
          </p:cNvPr>
          <p:cNvSpPr txBox="1"/>
          <p:nvPr/>
        </p:nvSpPr>
        <p:spPr>
          <a:xfrm>
            <a:off x="5359400" y="3429000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AA5E3-9002-4BA0-9C63-B4A1EA669FBF}"/>
              </a:ext>
            </a:extLst>
          </p:cNvPr>
          <p:cNvSpPr txBox="1"/>
          <p:nvPr/>
        </p:nvSpPr>
        <p:spPr>
          <a:xfrm>
            <a:off x="1930400" y="3890665"/>
            <a:ext cx="8572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이번에는 나름 구조분석이 깔끔하게 된 듯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거의 처음 분석한 그대로 진행이 되었고</a:t>
            </a:r>
            <a:r>
              <a:rPr lang="en-US" altLang="ko-KR" dirty="0"/>
              <a:t>, </a:t>
            </a:r>
            <a:r>
              <a:rPr lang="ko-KR" altLang="en-US" dirty="0"/>
              <a:t>점점 언제 </a:t>
            </a:r>
            <a:r>
              <a:rPr lang="en-US" altLang="ko-KR" dirty="0"/>
              <a:t>div</a:t>
            </a:r>
            <a:r>
              <a:rPr lang="ko-KR" altLang="en-US" dirty="0"/>
              <a:t>로 문단을 나눠서 넓이와 속성값들을 적용해야 할 지 감이 잡히고 있는 기분입니다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정확히 </a:t>
            </a:r>
            <a:r>
              <a:rPr lang="en-US" altLang="ko-KR" dirty="0"/>
              <a:t>display: block;  margin: auto;</a:t>
            </a:r>
            <a:r>
              <a:rPr lang="ko-KR" altLang="en-US" dirty="0"/>
              <a:t>가 어떤 태그에 적용되는지 정확하게 파악하지 못한 듯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text-align : center; </a:t>
            </a:r>
            <a:r>
              <a:rPr lang="ko-KR" altLang="en-US" dirty="0"/>
              <a:t>로 중앙 정렬하면 될 태그에 위 속성을 </a:t>
            </a:r>
            <a:r>
              <a:rPr lang="ko-KR" altLang="en-US" dirty="0" err="1"/>
              <a:t>때려박는</a:t>
            </a:r>
            <a:r>
              <a:rPr lang="ko-KR" altLang="en-US" dirty="0"/>
              <a:t> 경우도 잦습니다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너무 경험만 집중한 나머지 복습이 모자랐던 모양입니다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주말에는 복습과 실습 둘 다 진행해야 할 것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82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47F9F7D-A95A-44E4-9249-DB20EAA6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0459"/>
            <a:ext cx="9144000" cy="3317081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목차</a:t>
            </a:r>
            <a:endParaRPr lang="en-US" altLang="ko-KR" sz="36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전체 레이아웃 분석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레이아웃 구성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전체 구현 결과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부분 구현 결과 및 코드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소요시간 및 후기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3278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레이아웃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728C64-D630-4874-B96F-D1F25F652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18"/>
          <a:stretch/>
        </p:blipFill>
        <p:spPr>
          <a:xfrm>
            <a:off x="605226" y="926441"/>
            <a:ext cx="5503378" cy="5773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29C92D-DF56-4875-B959-06F84E967E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7" b="124"/>
          <a:stretch/>
        </p:blipFill>
        <p:spPr>
          <a:xfrm>
            <a:off x="6870584" y="768726"/>
            <a:ext cx="4622335" cy="608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9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레이아웃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B05B26-3CB1-4ED1-876D-7DAD29C9C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" t="33884" r="1918" b="34678"/>
          <a:stretch/>
        </p:blipFill>
        <p:spPr>
          <a:xfrm>
            <a:off x="101820" y="1988191"/>
            <a:ext cx="11988359" cy="31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5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구현결과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CAC8AA-3B50-4169-9C71-4EB9E0D6D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9123" y="869064"/>
            <a:ext cx="2353776" cy="5821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C9CBA2-F25C-41E3-934A-4FAC0437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6187" y="869064"/>
            <a:ext cx="2460619" cy="5829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2645D8-8751-4B6B-ACCD-91DFCE741CD4}"/>
              </a:ext>
            </a:extLst>
          </p:cNvPr>
          <p:cNvSpPr txBox="1"/>
          <p:nvPr/>
        </p:nvSpPr>
        <p:spPr>
          <a:xfrm>
            <a:off x="4992831" y="1554010"/>
            <a:ext cx="220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64485-8FAD-411C-B5DD-9C0E6C811A84}"/>
              </a:ext>
            </a:extLst>
          </p:cNvPr>
          <p:cNvSpPr txBox="1"/>
          <p:nvPr/>
        </p:nvSpPr>
        <p:spPr>
          <a:xfrm>
            <a:off x="4714835" y="2481255"/>
            <a:ext cx="220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클론 페이지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002C369-33FC-4A19-9F70-C1A66F616A28}"/>
              </a:ext>
            </a:extLst>
          </p:cNvPr>
          <p:cNvCxnSpPr>
            <a:stCxn id="9" idx="1"/>
          </p:cNvCxnSpPr>
          <p:nvPr/>
        </p:nvCxnSpPr>
        <p:spPr>
          <a:xfrm flipH="1">
            <a:off x="4578270" y="1738676"/>
            <a:ext cx="414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11A15E-3887-446E-8D08-813EE4E9446F}"/>
              </a:ext>
            </a:extLst>
          </p:cNvPr>
          <p:cNvCxnSpPr/>
          <p:nvPr/>
        </p:nvCxnSpPr>
        <p:spPr>
          <a:xfrm>
            <a:off x="6735290" y="2665921"/>
            <a:ext cx="371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5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&lt;CSS&gt; header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08DE55-0A63-41F8-9358-647D356F9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t="10247" r="7746" b="6817"/>
          <a:stretch/>
        </p:blipFill>
        <p:spPr>
          <a:xfrm>
            <a:off x="1610687" y="926441"/>
            <a:ext cx="4127383" cy="5687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8"/>
          <a:stretch/>
        </p:blipFill>
        <p:spPr>
          <a:xfrm>
            <a:off x="7625593" y="2278711"/>
            <a:ext cx="4437125" cy="230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0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&lt;HTML&gt; header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8"/>
          <a:stretch/>
        </p:blipFill>
        <p:spPr>
          <a:xfrm>
            <a:off x="7625593" y="2278711"/>
            <a:ext cx="4437125" cy="23005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0DE6E3E-CE3C-47A7-9439-5725CD589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27669" r="12221" b="17597"/>
          <a:stretch/>
        </p:blipFill>
        <p:spPr>
          <a:xfrm>
            <a:off x="436227" y="1879133"/>
            <a:ext cx="6325299" cy="33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8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&lt;CSS&gt; </a:t>
            </a:r>
            <a:r>
              <a:rPr lang="en-US" altLang="ko-KR" sz="25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mainpage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6" b="55972"/>
          <a:stretch/>
        </p:blipFill>
        <p:spPr>
          <a:xfrm>
            <a:off x="7625593" y="2340527"/>
            <a:ext cx="4437125" cy="24915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2CF124-2492-4239-94AA-94192C3F3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7" t="8908" r="15068" b="45884"/>
          <a:stretch/>
        </p:blipFill>
        <p:spPr>
          <a:xfrm>
            <a:off x="485795" y="1140015"/>
            <a:ext cx="2810311" cy="48990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7700D2-476B-4DF6-B128-C8B0B1F18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7" t="55259" r="15068" b="5908"/>
          <a:stretch/>
        </p:blipFill>
        <p:spPr>
          <a:xfrm>
            <a:off x="3801610" y="1480211"/>
            <a:ext cx="2812975" cy="42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67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&lt;HTML&gt; </a:t>
            </a:r>
            <a:r>
              <a:rPr lang="en-US" altLang="ko-KR" sz="25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mainpage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1D552-F31E-4B62-8D82-EAC207DFA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6" b="55972"/>
          <a:stretch/>
        </p:blipFill>
        <p:spPr>
          <a:xfrm>
            <a:off x="7625593" y="2340527"/>
            <a:ext cx="4437125" cy="24915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589D32-3688-4301-B88B-FC220579D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19824" r="67041" b="13614"/>
          <a:stretch/>
        </p:blipFill>
        <p:spPr>
          <a:xfrm>
            <a:off x="310393" y="1925272"/>
            <a:ext cx="6986687" cy="33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73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225</Words>
  <Application>Microsoft Office PowerPoint</Application>
  <PresentationFormat>와이드스크린</PresentationFormat>
  <Paragraphs>40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나눔고딕코딩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pjm</dc:creator>
  <cp:lastModifiedBy>pjm</cp:lastModifiedBy>
  <cp:revision>3</cp:revision>
  <dcterms:created xsi:type="dcterms:W3CDTF">2022-03-17T11:05:27Z</dcterms:created>
  <dcterms:modified xsi:type="dcterms:W3CDTF">2022-03-17T11:29:28Z</dcterms:modified>
</cp:coreProperties>
</file>